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media/audio11.bin" ContentType="audio/unknown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4.xml" ContentType="application/vnd.openxmlformats-officedocument.presentationml.slide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media/audio1.bin" ContentType="audio/unknown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79" d="100"/>
          <a:sy n="79" d="100"/>
        </p:scale>
        <p:origin x="-7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4" Type="http://schemas.openxmlformats.org/officeDocument/2006/relationships/slide" Target="slides/slide3.xml"/><Relationship Id="rId10" Type="http://schemas.openxmlformats.org/officeDocument/2006/relationships/theme" Target="theme/theme1.xml"/><Relationship Id="rId5" Type="http://schemas.openxmlformats.org/officeDocument/2006/relationships/slide" Target="slides/slide4.xml"/><Relationship Id="rId7" Type="http://schemas.openxmlformats.org/officeDocument/2006/relationships/printerSettings" Target="printerSettings/printerSettings1.bin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viewProps" Target="view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2BE82-884A-E94D-A1D5-DC4D88EAF70D}" type="datetimeFigureOut">
              <a:rPr lang="en-US" smtClean="0"/>
              <a:pPr/>
              <a:t>1/13/10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0699-9C09-9142-AD93-0C1248F383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2BE82-884A-E94D-A1D5-DC4D88EAF70D}" type="datetimeFigureOut">
              <a:rPr lang="en-US" smtClean="0"/>
              <a:pPr/>
              <a:t>1/13/10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0699-9C09-9142-AD93-0C1248F383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2BE82-884A-E94D-A1D5-DC4D88EAF70D}" type="datetimeFigureOut">
              <a:rPr lang="en-US" smtClean="0"/>
              <a:pPr/>
              <a:t>1/13/10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0699-9C09-9142-AD93-0C1248F383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2BE82-884A-E94D-A1D5-DC4D88EAF70D}" type="datetimeFigureOut">
              <a:rPr lang="en-US" smtClean="0"/>
              <a:pPr/>
              <a:t>1/13/10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0699-9C09-9142-AD93-0C1248F383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2BE82-884A-E94D-A1D5-DC4D88EAF70D}" type="datetimeFigureOut">
              <a:rPr lang="en-US" smtClean="0"/>
              <a:pPr/>
              <a:t>1/13/10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0699-9C09-9142-AD93-0C1248F383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2BE82-884A-E94D-A1D5-DC4D88EAF70D}" type="datetimeFigureOut">
              <a:rPr lang="en-US" smtClean="0"/>
              <a:pPr/>
              <a:t>1/13/10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0699-9C09-9142-AD93-0C1248F383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2BE82-884A-E94D-A1D5-DC4D88EAF70D}" type="datetimeFigureOut">
              <a:rPr lang="en-US" smtClean="0"/>
              <a:pPr/>
              <a:t>1/13/10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0699-9C09-9142-AD93-0C1248F383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2BE82-884A-E94D-A1D5-DC4D88EAF70D}" type="datetimeFigureOut">
              <a:rPr lang="en-US" smtClean="0"/>
              <a:pPr/>
              <a:t>1/13/10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0699-9C09-9142-AD93-0C1248F383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2BE82-884A-E94D-A1D5-DC4D88EAF70D}" type="datetimeFigureOut">
              <a:rPr lang="en-US" smtClean="0"/>
              <a:pPr/>
              <a:t>1/13/10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0699-9C09-9142-AD93-0C1248F383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2BE82-884A-E94D-A1D5-DC4D88EAF70D}" type="datetimeFigureOut">
              <a:rPr lang="en-US" smtClean="0"/>
              <a:pPr/>
              <a:t>1/13/10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0699-9C09-9142-AD93-0C1248F383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2BE82-884A-E94D-A1D5-DC4D88EAF70D}" type="datetimeFigureOut">
              <a:rPr lang="en-US" smtClean="0"/>
              <a:pPr/>
              <a:t>1/13/10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0699-9C09-9142-AD93-0C1248F383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32BE82-884A-E94D-A1D5-DC4D88EAF70D}" type="datetimeFigureOut">
              <a:rPr lang="en-US" smtClean="0"/>
              <a:pPr/>
              <a:t>1/13/10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6C0699-9C09-9142-AD93-0C1248F3834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audio" Target="../media/audio11.bin"/><Relationship Id="rId1" Type="http://schemas.openxmlformats.org/officeDocument/2006/relationships/slideLayout" Target="../slideLayouts/slideLayout1.xml"/><Relationship Id="rId2" Type="http://schemas.openxmlformats.org/officeDocument/2006/relationships/audio" Target="../media/audio1.bin"/><Relationship Id="rId3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hyperlink" Target="http://www.artcyclopedia.com/artists/fujiwara_takanobu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metmuseum.org/toah/hi/hi_tawa.htm" TargetMode="External"/><Relationship Id="rId3" Type="http://schemas.openxmlformats.org/officeDocument/2006/relationships/hyperlink" Target="http://www.artcyclopedia.com/artists/tawaraya_sotatsu.html" TargetMode="External"/><Relationship Id="rId5" Type="http://schemas.openxmlformats.org/officeDocument/2006/relationships/hyperlink" Target="http://www.artfund.org/artsaved/search/artist/t/4845/Takanobu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 rot="20582856">
            <a:off x="46838" y="957008"/>
            <a:ext cx="2594419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50800" h="38100" prst="coolSlant"/>
              <a:bevelB w="38100" h="38100" prst="angle"/>
            </a:sp3d>
          </a:bodyPr>
          <a:lstStyle/>
          <a:p>
            <a:r>
              <a:rPr lang="en-US" sz="4000" dirty="0" smtClean="0">
                <a:solidFill>
                  <a:srgbClr val="000090"/>
                </a:solidFill>
                <a:latin typeface="Matura MT Script Capitals"/>
              </a:rPr>
              <a:t>Japanese</a:t>
            </a:r>
            <a:endParaRPr lang="en-US" sz="4000" dirty="0">
              <a:solidFill>
                <a:srgbClr val="000090"/>
              </a:solidFill>
              <a:latin typeface="Matura MT Script Capital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57600" y="957008"/>
            <a:ext cx="1609335" cy="707886"/>
          </a:xfrm>
          <a:prstGeom prst="rect">
            <a:avLst/>
          </a:prstGeom>
          <a:noFill/>
          <a:effectLst>
            <a:outerShdw dist="50800" dir="2700000" algn="br">
              <a:srgbClr val="000000">
                <a:alpha val="98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660066"/>
                </a:solidFill>
                <a:latin typeface="Matura MT Script Capitals"/>
              </a:rPr>
              <a:t>Scroll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 rot="1421883">
            <a:off x="6520177" y="1084949"/>
            <a:ext cx="2590800" cy="707886"/>
          </a:xfrm>
          <a:prstGeom prst="rect">
            <a:avLst/>
          </a:prstGeom>
          <a:noFill/>
        </p:spPr>
        <p:txBody>
          <a:bodyPr wrap="square" rtlCol="0">
            <a:prstTxWarp prst="textWave4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r>
              <a:rPr lang="en-US" sz="4000" dirty="0" smtClean="0">
                <a:solidFill>
                  <a:srgbClr val="0000FF"/>
                </a:solidFill>
                <a:effectLst>
                  <a:glow rad="101600">
                    <a:schemeClr val="accent5">
                      <a:alpha val="75000"/>
                    </a:schemeClr>
                  </a:glow>
                  <a:innerShdw blurRad="63500" dist="63500" dir="13500000">
                    <a:srgbClr val="000000">
                      <a:alpha val="50000"/>
                    </a:srgbClr>
                  </a:innerShdw>
                  <a:reflection stA="0" endPos="53000" dir="5400000" sy="-100000" algn="bl" rotWithShape="0"/>
                </a:effectLst>
                <a:latin typeface="Matura MT Script Capitals"/>
              </a:rPr>
              <a:t>Paintings</a:t>
            </a:r>
            <a:endParaRPr lang="en-US" sz="4000" dirty="0">
              <a:solidFill>
                <a:srgbClr val="0000FF"/>
              </a:solidFill>
              <a:effectLst>
                <a:glow rad="101600">
                  <a:schemeClr val="accent5">
                    <a:alpha val="75000"/>
                  </a:schemeClr>
                </a:glow>
                <a:innerShdw blurRad="63500" dist="63500" dir="13500000">
                  <a:srgbClr val="000000">
                    <a:alpha val="50000"/>
                  </a:srgbClr>
                </a:innerShdw>
                <a:reflection stA="0" endPos="53000" dir="5400000" sy="-100000" algn="bl" rotWithShape="0"/>
              </a:effectLst>
              <a:latin typeface="Matura MT Script Capitals"/>
            </a:endParaRPr>
          </a:p>
        </p:txBody>
      </p:sp>
      <p:pic>
        <p:nvPicPr>
          <p:cNvPr id="11" name="Picture 10" descr="may6yyimg_389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0" y="1905000"/>
            <a:ext cx="4876800" cy="36576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286000" y="5726668"/>
            <a:ext cx="548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Japanese Tiger Wall Silk Scroll Painting</a:t>
            </a:r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cube dir="u"/>
        <mp:sndAc>
          <p:stSnd>
            <p:snd r:embed="rId2" name="Doorbell"/>
          </p:stSnd>
        </mp:sndAc>
      </mp:transition>
    </mc:Choice>
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<p:transition>
        <p:cover dir="u"/>
        <p:sndAc>
          <p:stSnd>
            <p:snd r:embed="rId4" name="Doorbell" builtIn="1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00009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Stuff to know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Japanese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Started from 10</a:t>
            </a:r>
            <a:r>
              <a:rPr lang="en-US" sz="2000" baseline="30000" dirty="0" smtClean="0">
                <a:solidFill>
                  <a:schemeClr val="bg1"/>
                </a:solidFill>
              </a:rPr>
              <a:t>th</a:t>
            </a:r>
            <a:r>
              <a:rPr lang="en-US" sz="2000" dirty="0" smtClean="0">
                <a:solidFill>
                  <a:schemeClr val="bg1"/>
                </a:solidFill>
              </a:rPr>
              <a:t> millennium B.C., which was when people began to reside in East Asia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There are two different types of scrolls: Chinese landscape scroll and Japanese narrative scroll. 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Chinese landscape scroll: is culture’s greatest contribution to the history of painting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Japanese narrative scroll: is more of a story-telling painting </a:t>
            </a:r>
          </a:p>
          <a:p>
            <a:endParaRPr lang="en-US" sz="2000" dirty="0" smtClean="0"/>
          </a:p>
          <a:p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5400" y="1417638"/>
            <a:ext cx="4209558" cy="315436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35400" y="4659868"/>
            <a:ext cx="395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Iris Scroll</a:t>
            </a:r>
            <a:endParaRPr lang="en-US" dirty="0"/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Differences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838200"/>
            <a:ext cx="2284277" cy="3124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4800" y="3962400"/>
            <a:ext cx="3352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Japanese Buddhist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9800" y="1036638"/>
            <a:ext cx="2835041" cy="292576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492641" y="3974068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Sansui </a:t>
            </a:r>
            <a:r>
              <a:rPr lang="en-US" dirty="0" err="1" smtClean="0"/>
              <a:t>Ga</a:t>
            </a:r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 Artist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2819400" cy="52578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Fujiwara </a:t>
            </a:r>
            <a:r>
              <a:rPr lang="en-US" sz="1800" dirty="0" err="1" smtClean="0"/>
              <a:t>Takanobu</a:t>
            </a:r>
            <a:r>
              <a:rPr lang="en-US" sz="1800" dirty="0" smtClean="0"/>
              <a:t>: 1142-1205</a:t>
            </a:r>
          </a:p>
          <a:p>
            <a:r>
              <a:rPr lang="en-US" sz="1800" dirty="0" err="1" smtClean="0"/>
              <a:t>Tawaraya</a:t>
            </a:r>
            <a:r>
              <a:rPr lang="en-US" sz="1800" dirty="0" smtClean="0"/>
              <a:t> </a:t>
            </a:r>
            <a:r>
              <a:rPr lang="en-US" sz="1800" dirty="0" err="1" smtClean="0"/>
              <a:t>Sotatsu</a:t>
            </a:r>
            <a:r>
              <a:rPr lang="en-US" sz="1800" dirty="0" smtClean="0"/>
              <a:t>: 1600-1640</a:t>
            </a:r>
          </a:p>
          <a:p>
            <a:endParaRPr lang="en-US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0" y="1143000"/>
            <a:ext cx="1422939" cy="2438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32939" y="1600200"/>
            <a:ext cx="220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Portrait of </a:t>
            </a:r>
            <a:r>
              <a:rPr lang="en-US" dirty="0" err="1" smtClean="0"/>
              <a:t>Yoritomo</a:t>
            </a:r>
            <a:r>
              <a:rPr lang="en-US" dirty="0" smtClean="0"/>
              <a:t> by: Fujiwara </a:t>
            </a:r>
            <a:r>
              <a:rPr lang="en-US" dirty="0" err="1" smtClean="0"/>
              <a:t>Takanobu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0" y="3962400"/>
            <a:ext cx="1568312" cy="156831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78312" y="4276635"/>
            <a:ext cx="20644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Dated in 1606- poem page mounted as a hanging scroll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http://www.metmuseum.org/toah/hi/hi_tawa.htm</a:t>
            </a:r>
            <a:r>
              <a:rPr lang="en-US" dirty="0" smtClean="0"/>
              <a:t>  2</a:t>
            </a:r>
            <a:r>
              <a:rPr lang="en-US" baseline="30000" dirty="0" smtClean="0"/>
              <a:t>nd</a:t>
            </a:r>
            <a:r>
              <a:rPr lang="en-US" dirty="0" smtClean="0"/>
              <a:t> picture</a:t>
            </a:r>
          </a:p>
          <a:p>
            <a:r>
              <a:rPr lang="en-US" dirty="0" smtClean="0">
                <a:hlinkClick r:id="rId3"/>
              </a:rPr>
              <a:t>http://www.artcyclopedia.com/artists/tawaraya_sotatsu.html</a:t>
            </a:r>
            <a:r>
              <a:rPr lang="en-US" dirty="0" smtClean="0"/>
              <a:t>   2</a:t>
            </a:r>
            <a:r>
              <a:rPr lang="en-US" baseline="30000" dirty="0" smtClean="0"/>
              <a:t>nd</a:t>
            </a:r>
            <a:r>
              <a:rPr lang="en-US" dirty="0" smtClean="0"/>
              <a:t> artist</a:t>
            </a:r>
          </a:p>
          <a:p>
            <a:r>
              <a:rPr lang="en-US" dirty="0" smtClean="0">
                <a:hlinkClick r:id="rId4"/>
              </a:rPr>
              <a:t>http://www.artcyclopedia.com/artists/fujiwara_takanobu.html</a:t>
            </a:r>
            <a:r>
              <a:rPr lang="en-US" dirty="0" smtClean="0"/>
              <a:t>   1</a:t>
            </a:r>
            <a:r>
              <a:rPr lang="en-US" baseline="30000" dirty="0" smtClean="0"/>
              <a:t>st</a:t>
            </a:r>
            <a:r>
              <a:rPr lang="en-US" dirty="0" smtClean="0"/>
              <a:t> artist</a:t>
            </a:r>
          </a:p>
          <a:p>
            <a:r>
              <a:rPr lang="en-US" dirty="0" smtClean="0">
                <a:hlinkClick r:id="rId5"/>
              </a:rPr>
              <a:t>http://www.artfund.org/artsaved/search/artist/t/4845/Takanobu</a:t>
            </a:r>
            <a:r>
              <a:rPr lang="en-US" dirty="0" smtClean="0"/>
              <a:t>   1</a:t>
            </a:r>
            <a:r>
              <a:rPr lang="en-US" baseline="30000" dirty="0" smtClean="0"/>
              <a:t>st</a:t>
            </a:r>
            <a:r>
              <a:rPr lang="en-US" dirty="0" smtClean="0"/>
              <a:t> picture</a:t>
            </a:r>
          </a:p>
          <a:p>
            <a:endParaRPr lang="en-US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1470</TotalTime>
  <Words>189</Words>
  <Application>Microsoft Macintosh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Stuff to know</vt:lpstr>
      <vt:lpstr>Differences </vt:lpstr>
      <vt:lpstr>Different Artist</vt:lpstr>
      <vt:lpstr>References</vt:lpstr>
    </vt:vector>
  </TitlesOfParts>
  <Company>Van Meter CS;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Kassandra Connor</dc:creator>
  <cp:lastModifiedBy>Rebecca Comer</cp:lastModifiedBy>
  <cp:revision>1</cp:revision>
  <dcterms:created xsi:type="dcterms:W3CDTF">2010-01-13T18:19:37Z</dcterms:created>
  <dcterms:modified xsi:type="dcterms:W3CDTF">2010-01-13T18:20:32Z</dcterms:modified>
</cp:coreProperties>
</file>